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drawing9.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diagrams/quickStyle9.xml" ContentType="application/vnd.openxmlformats-officedocument.drawingml.diagramStyle+xml"/>
  <Override PartName="/ppt/diagrams/quickStyle11.xml" ContentType="application/vnd.openxmlformats-officedocument.drawingml.diagramStyl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charts/chart1.xml" ContentType="application/vnd.openxmlformats-officedocument.drawingml.char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diagrams/drawing10.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55" r:id="rId20"/>
    <p:sldId id="365" r:id="rId21"/>
    <p:sldId id="366" r:id="rId22"/>
    <p:sldId id="367" r:id="rId23"/>
    <p:sldId id="368" r:id="rId24"/>
    <p:sldId id="369" r:id="rId25"/>
    <p:sldId id="370" r:id="rId26"/>
    <p:sldId id="371" r:id="rId27"/>
    <p:sldId id="336" r:id="rId28"/>
    <p:sldId id="337" r:id="rId29"/>
    <p:sldId id="338" r:id="rId30"/>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88815" autoAdjust="0"/>
  </p:normalViewPr>
  <p:slideViewPr>
    <p:cSldViewPr>
      <p:cViewPr>
        <p:scale>
          <a:sx n="100" d="100"/>
          <a:sy n="100" d="100"/>
        </p:scale>
        <p:origin x="492" y="1368"/>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endParaRPr lang="en-US" dirty="0" smtClean="0">
            <a:latin typeface="Times" pitchFamily="18" charset="0"/>
            <a:cs typeface="Times" pitchFamily="18" charset="0"/>
          </a:endParaRP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endParaRPr lang="en-US" dirty="0" smtClean="0">
            <a:latin typeface="Times" pitchFamily="18" charset="0"/>
            <a:cs typeface="Times" pitchFamily="18" charset="0"/>
          </a:endParaRP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endParaRPr lang="en-US" dirty="0" smtClean="0">
            <a:latin typeface="Times" pitchFamily="18" charset="0"/>
            <a:cs typeface="Times" pitchFamily="18" charset="0"/>
          </a:endParaRP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55D3287-5904-4646-A248-AF1A00BED14D}" type="presOf" srcId="{A3E90851-5523-4195-BF44-EE29A49306CB}" destId="{8F634EB4-A193-411D-9844-110E9096E6CF}" srcOrd="0" destOrd="0" presId="urn:microsoft.com/office/officeart/2005/8/layout/vList2"/>
    <dgm:cxn modelId="{D88015D5-D3A0-42BB-89BD-B81730141B8F}" type="presOf" srcId="{612DB3D6-486D-4652-9F17-1663BA2EE29E}" destId="{8D1E576F-4533-4D9E-8711-3706EE60862B}"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3D0F556-5CF3-43BA-9086-C0C353A4CE62}" srcId="{36FCE294-578E-4239-AA31-8C08B22CBF44}" destId="{35CDCF9D-8603-4868-9AA8-C6854BF41F55}" srcOrd="2" destOrd="0" parTransId="{647980E4-36BE-4E61-8FD0-EA6D21306A32}" sibTransId="{F630D8BE-21C6-4024-A767-5650403A55A1}"/>
    <dgm:cxn modelId="{DF4E3833-4FF3-4607-A230-C50D0F4FA18F}" type="presOf" srcId="{3AC74038-1798-4045-A1C6-54F8E6B5F5CC}" destId="{FC4EBE70-90E8-411A-9FB0-6B1AC4A87B93}" srcOrd="0" destOrd="0" presId="urn:microsoft.com/office/officeart/2005/8/layout/vList2"/>
    <dgm:cxn modelId="{B53C6435-5A71-454D-821A-664520B30165}" type="presOf" srcId="{B845101C-6DC6-492E-AD3D-3F1BE3B050E4}" destId="{067576C0-14F1-42CC-8EB3-2C856D001886}"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74B8E8A6-E3AB-4141-8882-C5F1A7A3028A}" srcId="{F0C43BC7-0B40-4B4C-99FB-28C8161FD48A}" destId="{B845101C-6DC6-492E-AD3D-3F1BE3B050E4}" srcOrd="0" destOrd="0" parTransId="{C8B6581C-5934-4EE7-B48E-47FF6E70D1F7}" sibTransId="{16FC23EA-2453-42C7-B3D6-8AB0DCAA2332}"/>
    <dgm:cxn modelId="{36AB63E2-6B6A-4496-B9E1-1B37C9CDD709}" type="presOf" srcId="{35CDCF9D-8603-4868-9AA8-C6854BF41F55}" destId="{8F634EB4-A193-411D-9844-110E9096E6CF}" srcOrd="0" destOrd="2"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AE69D878-4676-4FC4-BED3-3D2623B23141}" type="presOf" srcId="{473440C5-C520-4226-8A7F-47C9AC0CABB2}" destId="{067576C0-14F1-42CC-8EB3-2C856D001886}" srcOrd="0" destOrd="1"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F36C0FB9-42D0-49B6-8BD5-E20FF6930E1E}" srcId="{F0C43BC7-0B40-4B4C-99FB-28C8161FD48A}" destId="{C632B0BE-FB50-4BED-956A-ADDFD579CF73}" srcOrd="2" destOrd="0" parTransId="{8E4C43C1-705F-49B7-B466-C2CF2C5637F7}" sibTransId="{22F7CD6A-04E9-481C-AA91-CE8F40FD0887}"/>
    <dgm:cxn modelId="{D9231648-67FD-43B8-9C06-C67C23E29E31}" type="presOf" srcId="{C632B0BE-FB50-4BED-956A-ADDFD579CF73}" destId="{067576C0-14F1-42CC-8EB3-2C856D001886}" srcOrd="0" destOrd="2" presId="urn:microsoft.com/office/officeart/2005/8/layout/vList2"/>
    <dgm:cxn modelId="{AC0242A3-F65F-4F02-8355-046BFD8A5D4C}" type="presOf" srcId="{F0C43BC7-0B40-4B4C-99FB-28C8161FD48A}" destId="{2F9A748D-117E-4FA1-9DCF-DFEC2FD08392}" srcOrd="0" destOrd="0" presId="urn:microsoft.com/office/officeart/2005/8/layout/vList2"/>
    <dgm:cxn modelId="{EEEA473A-7A4E-40F9-9426-6B76593F213F}" type="presOf" srcId="{36FCE294-578E-4239-AA31-8C08B22CBF44}" destId="{8A870AE5-E3AF-43FA-9452-9EBE4F33EAFC}" srcOrd="0" destOrd="0" presId="urn:microsoft.com/office/officeart/2005/8/layout/vList2"/>
    <dgm:cxn modelId="{D1BD02AC-FD77-4CA5-A2BC-1B781E1C9C7F}" srcId="{612DB3D6-486D-4652-9F17-1663BA2EE29E}" destId="{08C65B1D-1751-494C-81B9-22B6D701E6FD}" srcOrd="1" destOrd="0" parTransId="{894622AF-44B8-4F24-B2C3-41601843BD39}" sibTransId="{B09735A5-470D-4AD3-8C51-5BA29F35C731}"/>
    <dgm:cxn modelId="{3E8DF4F4-53BC-42EC-960C-6F7BF6A52D79}" type="presOf" srcId="{FC352735-91DD-4872-9A13-BB59DD998080}" destId="{8F634EB4-A193-411D-9844-110E9096E6CF}"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45C840D-0866-4462-8103-81E5DBDA8241}" srcId="{7BA9DAB4-01A2-4FD2-9B66-D4A2641783E3}" destId="{36FCE294-578E-4239-AA31-8C08B22CBF44}" srcOrd="1" destOrd="0" parTransId="{D494B079-AF16-4075-A7E2-AF54262D5CAC}" sibTransId="{FDDD0C38-717B-4AA4-BCC7-19368C518786}"/>
    <dgm:cxn modelId="{E471E739-A6EA-4F89-9E03-522A7C9A367C}" srcId="{7BA9DAB4-01A2-4FD2-9B66-D4A2641783E3}" destId="{612DB3D6-486D-4652-9F17-1663BA2EE29E}" srcOrd="2" destOrd="0" parTransId="{B7B2F91A-3286-4D3E-BF6D-B3BCB753CF51}" sibTransId="{2CF3F127-4A04-4686-A96C-310A1DA53C50}"/>
    <dgm:cxn modelId="{6B0F4BE9-CC6C-48E3-A49A-A1154F6C00E2}" type="presOf" srcId="{08C65B1D-1751-494C-81B9-22B6D701E6FD}" destId="{FC4EBE70-90E8-411A-9FB0-6B1AC4A87B93}" srcOrd="0" destOrd="1" presId="urn:microsoft.com/office/officeart/2005/8/layout/vList2"/>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3543C1E1-2CB8-4701-84EB-3C5314008B6B}" srcId="{03B13616-F761-4A97-BFE7-D10597F1EFFE}" destId="{1F4F61C2-DD58-487C-9FD2-A5F756BF2F33}" srcOrd="1" destOrd="0" parTransId="{FD766CC4-F84A-4E51-BA48-C59E4C23DE7F}" sibTransId="{762691DD-A105-4237-805B-168936FC7260}"/>
    <dgm:cxn modelId="{A1AD26CD-37B9-46BD-A09A-6EA250428E9C}" srcId="{03B13616-F761-4A97-BFE7-D10597F1EFFE}" destId="{3239DF5D-AA24-4D8E-881B-D4EDD9958525}" srcOrd="3" destOrd="0" parTransId="{5F715727-15EA-45F1-801C-94E01B459063}" sibTransId="{1D6061DD-64A3-4412-80EE-8127A4C9C79F}"/>
    <dgm:cxn modelId="{D8BB2225-E099-47AD-8D7E-6F657462B728}" srcId="{03B13616-F761-4A97-BFE7-D10597F1EFFE}" destId="{0E875E17-F02D-4F50-8516-277AD730185B}" srcOrd="6" destOrd="0" parTransId="{D002A93D-FB50-47DA-AF08-B55E259FD8C5}" sibTransId="{A0775273-1A36-4C8B-B557-91E67D15CDC5}"/>
    <dgm:cxn modelId="{81425E94-51DD-49EB-8D0F-6DA4F474283D}" type="presOf" srcId="{0A8536FC-5EBA-4991-BB4F-6198C4627F4A}" destId="{CBC6442A-B143-4A3A-8D1F-D68693F2B6FF}"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8A8882F7-3061-4B16-B18D-0045613FFF39}" type="presOf" srcId="{0E875E17-F02D-4F50-8516-277AD730185B}" destId="{7EE41B94-35F4-480F-8DB0-51E8791F4ADD}"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95FE45C4-0272-4C06-9EFE-A8403544782F}" srcId="{03B13616-F761-4A97-BFE7-D10597F1EFFE}" destId="{EF9E4987-B707-45A0-AC04-602150517800}" srcOrd="4" destOrd="0" parTransId="{1ED7F18A-091A-4E09-B0FB-23F756699AC2}" sibTransId="{7D9D3C27-B821-463A-8AE4-CD444CEED777}"/>
    <dgm:cxn modelId="{C34F9601-521A-4011-8AEF-78E0D42FB506}" srcId="{03B13616-F761-4A97-BFE7-D10597F1EFFE}" destId="{66518B6B-F10A-461B-B3EC-91154DBC2748}" srcOrd="0" destOrd="0" parTransId="{7DE317FA-0926-4368-B150-386D0CCB14DE}" sibTransId="{398DC01F-4FA8-4A48-A60D-29660F007227}"/>
    <dgm:cxn modelId="{9B228E2B-6EB2-44FA-AA01-FA11471560E6}" type="presOf" srcId="{1F4F61C2-DD58-487C-9FD2-A5F756BF2F33}" destId="{97D63AB8-7C7D-405C-9C71-E8F43BB4CA6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endParaRPr lang="en-US" sz="2400"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endParaRPr lang="en-US" sz="2400"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endParaRPr lang="en-US" sz="2400" u="sng"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endParaRPr lang="en-US" sz="2400" u="sng"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DAAF3F6F-FF5C-484B-B089-19F4F0D2E5C5}" type="presOf" srcId="{D4748369-2784-4208-9260-6A50F1B97022}" destId="{2DBB7390-2C8F-452E-ABEF-C317FB98D583}"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endParaRPr lang="en-US" sz="1800" u="none"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endParaRPr lang="en-US" sz="1800" u="none"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endParaRPr lang="en-US" sz="1800" u="none"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endParaRPr lang="en-US" sz="1800" u="none"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endParaRPr lang="en-US" sz="1800"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A8DBE622-314A-45EF-8E52-8B5C9CC5451A}" srcId="{C8805834-14D2-4477-B7E7-F37419C755DB}" destId="{D4748369-2784-4208-9260-6A50F1B97022}" srcOrd="4" destOrd="0" parTransId="{0905890D-F7CC-4B96-8671-C64A75E4AB19}" sibTransId="{B8EEDD06-EE40-406F-88E7-4B140E6D5A00}"/>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8FDC9015-913A-45D2-A6E6-8FF02A5E5328}" srcId="{C8805834-14D2-4477-B7E7-F37419C755DB}" destId="{2723CA21-AE6B-4FEC-A1D1-E85C7E8B52E8}" srcOrd="0" destOrd="0" parTransId="{73AD647F-85D3-4140-8502-860872A05BA6}" sibTransId="{90853733-CDD7-4B01-B844-24C9309319F4}"/>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a:t>
          </a:r>
          <a:r>
            <a:rPr lang="en-US" dirty="0" smtClean="0">
              <a:latin typeface="Times" pitchFamily="18" charset="0"/>
              <a:cs typeface="Times" pitchFamily="18" charset="0"/>
            </a:rPr>
            <a:t>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0A0B6725-49C6-42B2-BDF4-599A8C764536}" srcId="{6A0B9359-E6BC-4989-A1B3-7CD48DE44E69}" destId="{48EEA79C-E387-4C17-BD75-A8D867E16873}" srcOrd="1" destOrd="0" parTransId="{9F2BE580-F6A4-445F-8966-DE26A6C50943}" sibTransId="{76F30FF5-DD5E-4CEC-9925-A60132BE7B4E}"/>
    <dgm:cxn modelId="{B7096244-C956-4249-82E0-13B05A99CEDF}" type="presOf" srcId="{6A0B9359-E6BC-4989-A1B3-7CD48DE44E69}" destId="{68939DFC-2963-4F8F-9855-1913662AF088}"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A366008E-4997-4504-88F8-3E7019317A5E}" srcId="{48EEA79C-E387-4C17-BD75-A8D867E16873}" destId="{2ED671FE-6A2E-4AF6-9DB9-2A60CF7C717E}" srcOrd="0" destOrd="0" parTransId="{B922C5C3-64D2-48A5-993F-07D65720DB46}" sibTransId="{9DD6E24A-DB81-4C4B-B41B-382E8DC1C10F}"/>
    <dgm:cxn modelId="{CA134C2D-823C-475F-BDFC-BAACA4E997A1}" type="presOf" srcId="{7849B53E-3E77-4DE2-92D9-0B92491FF270}" destId="{01F93A9F-33B1-4723-996C-B4915796595D}"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874F6C01-2B09-4F60-B5A3-E7777198B8F7}"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endParaRPr lang="en-US" sz="2000" kern="1200" dirty="0" smtClean="0">
            <a:latin typeface="Times" pitchFamily="18" charset="0"/>
            <a:cs typeface="Times" pitchFamily="18" charset="0"/>
          </a:endParaRP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578"/>
          <a:ext cx="8382000" cy="77509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578"/>
        <a:ext cx="8382000" cy="775096"/>
      </dsp:txXfrm>
    </dsp:sp>
    <dsp:sp modelId="{2F2602ED-19E0-4F49-9E2B-F34204551CBC}">
      <dsp:nvSpPr>
        <dsp:cNvPr id="0" name=""/>
        <dsp:cNvSpPr/>
      </dsp:nvSpPr>
      <dsp:spPr>
        <a:xfrm>
          <a:off x="0" y="790807"/>
          <a:ext cx="8382000" cy="775096"/>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endParaRPr lang="en-US" sz="2400" kern="1200" dirty="0" smtClean="0">
            <a:solidFill>
              <a:schemeClr val="bg1"/>
            </a:solidFill>
            <a:latin typeface="Times" pitchFamily="18" charset="0"/>
            <a:cs typeface="Times" pitchFamily="18" charset="0"/>
          </a:endParaRPr>
        </a:p>
      </dsp:txBody>
      <dsp:txXfrm>
        <a:off x="0" y="790807"/>
        <a:ext cx="8382000" cy="775096"/>
      </dsp:txXfrm>
    </dsp:sp>
    <dsp:sp modelId="{2D741326-E2EC-4E43-BFE5-9EF80D366155}">
      <dsp:nvSpPr>
        <dsp:cNvPr id="0" name=""/>
        <dsp:cNvSpPr/>
      </dsp:nvSpPr>
      <dsp:spPr>
        <a:xfrm>
          <a:off x="0" y="1580037"/>
          <a:ext cx="8382000" cy="775096"/>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endParaRPr lang="en-US" sz="2400" u="sng" kern="1200" dirty="0" smtClean="0">
            <a:solidFill>
              <a:schemeClr val="bg1"/>
            </a:solidFill>
            <a:latin typeface="Times" pitchFamily="18" charset="0"/>
            <a:cs typeface="Times" pitchFamily="18" charset="0"/>
          </a:endParaRPr>
        </a:p>
      </dsp:txBody>
      <dsp:txXfrm>
        <a:off x="0" y="1580037"/>
        <a:ext cx="8382000" cy="775096"/>
      </dsp:txXfrm>
    </dsp:sp>
    <dsp:sp modelId="{5B55CAA9-F410-423C-8B5B-77A49DC01E9D}">
      <dsp:nvSpPr>
        <dsp:cNvPr id="0" name=""/>
        <dsp:cNvSpPr/>
      </dsp:nvSpPr>
      <dsp:spPr>
        <a:xfrm>
          <a:off x="0" y="2369266"/>
          <a:ext cx="8382000" cy="775096"/>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endParaRPr lang="en-US" sz="2400" kern="1200" dirty="0" smtClean="0">
            <a:solidFill>
              <a:schemeClr val="bg1"/>
            </a:solidFill>
            <a:latin typeface="Times" pitchFamily="18" charset="0"/>
            <a:cs typeface="Times" pitchFamily="18" charset="0"/>
          </a:endParaRPr>
        </a:p>
      </dsp:txBody>
      <dsp:txXfrm>
        <a:off x="0" y="2369266"/>
        <a:ext cx="8382000" cy="775096"/>
      </dsp:txXfrm>
    </dsp:sp>
    <dsp:sp modelId="{2DBB7390-2C8F-452E-ABEF-C317FB98D583}">
      <dsp:nvSpPr>
        <dsp:cNvPr id="0" name=""/>
        <dsp:cNvSpPr/>
      </dsp:nvSpPr>
      <dsp:spPr>
        <a:xfrm>
          <a:off x="0" y="3158495"/>
          <a:ext cx="8382000" cy="775096"/>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endParaRPr lang="en-US" sz="2400" u="sng" kern="1200" dirty="0" smtClean="0">
            <a:solidFill>
              <a:schemeClr val="bg1"/>
            </a:solidFill>
            <a:latin typeface="Times" pitchFamily="18" charset="0"/>
            <a:cs typeface="Times" pitchFamily="18" charset="0"/>
          </a:endParaRPr>
        </a:p>
      </dsp:txBody>
      <dsp:txXfrm>
        <a:off x="0" y="3158495"/>
        <a:ext cx="8382000" cy="775096"/>
      </dsp:txXfrm>
    </dsp:sp>
    <dsp:sp modelId="{86721F51-7133-4076-B308-CBEFCE65CEE0}">
      <dsp:nvSpPr>
        <dsp:cNvPr id="0" name=""/>
        <dsp:cNvSpPr/>
      </dsp:nvSpPr>
      <dsp:spPr>
        <a:xfrm>
          <a:off x="0" y="3947724"/>
          <a:ext cx="8382000" cy="775096"/>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724"/>
        <a:ext cx="8382000" cy="77509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endParaRPr lang="en-US" sz="1800" u="none" kern="1200" dirty="0" smtClean="0">
            <a:solidFill>
              <a:schemeClr val="bg1"/>
            </a:solidFill>
            <a:latin typeface="Times" pitchFamily="18" charset="0"/>
            <a:cs typeface="Times" pitchFamily="18" charset="0"/>
          </a:endParaRP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endParaRPr lang="en-US" sz="1800" u="none" kern="1200" dirty="0" smtClean="0">
            <a:solidFill>
              <a:schemeClr val="bg1"/>
            </a:solidFill>
            <a:latin typeface="Times" pitchFamily="18" charset="0"/>
            <a:cs typeface="Times" pitchFamily="18" charset="0"/>
          </a:endParaRP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endParaRPr lang="en-US" sz="1800" kern="1200" dirty="0" smtClean="0">
            <a:solidFill>
              <a:schemeClr val="bg1"/>
            </a:solidFill>
            <a:latin typeface="Times" pitchFamily="18" charset="0"/>
            <a:cs typeface="Times" pitchFamily="18" charset="0"/>
          </a:endParaRP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endParaRPr lang="en-US" sz="1800" u="none" kern="1200" dirty="0" smtClean="0">
            <a:solidFill>
              <a:schemeClr val="bg1"/>
            </a:solidFill>
            <a:latin typeface="Times" pitchFamily="18" charset="0"/>
            <a:cs typeface="Times" pitchFamily="18" charset="0"/>
          </a:endParaRP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endParaRPr lang="en-US" sz="1800" u="none" kern="1200" dirty="0" smtClean="0">
            <a:solidFill>
              <a:schemeClr val="bg1"/>
            </a:solidFill>
            <a:latin typeface="Times" pitchFamily="18" charset="0"/>
            <a:cs typeface="Times" pitchFamily="18" charset="0"/>
          </a:endParaRP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a:t>
          </a:r>
          <a:r>
            <a:rPr lang="en-US" sz="1800" kern="1200" dirty="0" smtClean="0">
              <a:latin typeface="Times" pitchFamily="18" charset="0"/>
              <a:cs typeface="Times" pitchFamily="18" charset="0"/>
            </a:rPr>
            <a:t>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12/7/2009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12/7/2009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7,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1.png"/><Relationship Id="rId5" Type="http://schemas.openxmlformats.org/officeDocument/2006/relationships/oleObject" Target="../embeddings/oleObject4.bin"/><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jpe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main causes for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p:spPr>
      </p:pic>
      <p:pic>
        <p:nvPicPr>
          <p:cNvPr id="38" name="Picture 37" descr="Figure6.bmp"/>
          <p:cNvPicPr/>
          <p:nvPr/>
        </p:nvPicPr>
        <p:blipFill>
          <a:blip r:embed="rId3" cstate="print"/>
          <a:stretch>
            <a:fillRect/>
          </a:stretch>
        </p:blipFill>
        <p:spPr>
          <a:xfrm>
            <a:off x="2667000" y="4572000"/>
            <a:ext cx="3962400" cy="14478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a:t>
            </a:r>
            <a:r>
              <a:rPr lang="en-US" sz="2800" dirty="0" smtClean="0"/>
              <a:t>Mode Searching Particle </a:t>
            </a:r>
            <a:r>
              <a:rPr lang="en-US" sz="2800" dirty="0" smtClean="0"/>
              <a:t>Filter </a:t>
            </a:r>
            <a:r>
              <a:rPr lang="en-US" sz="2800" dirty="0" smtClean="0"/>
              <a:t>(SMSPF)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27</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28</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p:cNvGraphicFramePr>
            <a:graphicFrameLocks noGrp="1"/>
          </p:cNvGraphicFramePr>
          <p:nvPr/>
        </p:nvGraphicFramePr>
        <p:xfrm>
          <a:off x="2819400" y="2057400"/>
          <a:ext cx="4419600" cy="190500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Colors in the environment</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Sounds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Temperature</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213360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color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smell</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hair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2743200" y="1295400"/>
          <a:ext cx="6096000" cy="2336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endParaRPr lang="en-US" sz="1600" kern="1200" dirty="0" smtClean="0">
                        <a:solidFill>
                          <a:schemeClr val="dk1"/>
                        </a:solidFill>
                        <a:latin typeface="+mn-lt"/>
                        <a:ea typeface="+mn-ea"/>
                        <a:cs typeface="+mn-cs"/>
                      </a:endParaRP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9284</TotalTime>
  <Words>1446</Words>
  <Application>Microsoft Office PowerPoint</Application>
  <PresentationFormat>On-screen Show (4:3)</PresentationFormat>
  <Paragraphs>529</Paragraphs>
  <Slides>29</Slides>
  <Notes>5</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2" baseType="lpstr">
      <vt:lpstr>CUbiC Template (Fall 2009)</vt:lpstr>
      <vt:lpstr>Equation</vt:lpstr>
      <vt:lpstr>Microsoft Equation 3.0</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552</cp:revision>
  <dcterms:created xsi:type="dcterms:W3CDTF">2009-10-07T04:34:59Z</dcterms:created>
  <dcterms:modified xsi:type="dcterms:W3CDTF">2009-12-09T02:54:07Z</dcterms:modified>
</cp:coreProperties>
</file>